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9" r:id="rId15"/>
    <p:sldId id="270" r:id="rId16"/>
    <p:sldId id="271" r:id="rId17"/>
    <p:sldId id="272" r:id="rId18"/>
    <p:sldId id="275" r:id="rId19"/>
    <p:sldId id="277" r:id="rId20"/>
    <p:sldId id="276" r:id="rId21"/>
    <p:sldId id="281" r:id="rId22"/>
    <p:sldId id="279" r:id="rId23"/>
    <p:sldId id="278" r:id="rId24"/>
    <p:sldId id="273" r:id="rId25"/>
    <p:sldId id="274" r:id="rId26"/>
    <p:sldId id="283" r:id="rId27"/>
  </p:sldIdLst>
  <p:sldSz cx="1980088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8964183-5052-4FA1-BBEE-98D4F36CD675}">
          <p14:sldIdLst>
            <p14:sldId id="257"/>
            <p14:sldId id="258"/>
            <p14:sldId id="259"/>
            <p14:sldId id="25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9"/>
            <p14:sldId id="270"/>
            <p14:sldId id="271"/>
            <p14:sldId id="272"/>
            <p14:sldId id="275"/>
            <p14:sldId id="277"/>
            <p14:sldId id="276"/>
            <p14:sldId id="281"/>
            <p14:sldId id="279"/>
            <p14:sldId id="278"/>
            <p14:sldId id="273"/>
            <p14:sldId id="274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94">
          <p15:clr>
            <a:srgbClr val="A4A3A4"/>
          </p15:clr>
        </p15:guide>
        <p15:guide id="2" pos="62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457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8747" autoAdjust="0"/>
  </p:normalViewPr>
  <p:slideViewPr>
    <p:cSldViewPr snapToGrid="0">
      <p:cViewPr>
        <p:scale>
          <a:sx n="66" d="100"/>
          <a:sy n="66" d="100"/>
        </p:scale>
        <p:origin x="-768" y="-108"/>
      </p:cViewPr>
      <p:guideLst>
        <p:guide orient="horz" pos="2494"/>
        <p:guide pos="62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5111" y="1296173"/>
            <a:ext cx="14850666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5111" y="4159854"/>
            <a:ext cx="14850666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68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98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70011" y="421669"/>
            <a:ext cx="4269566" cy="67118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311" y="421669"/>
            <a:ext cx="12561188" cy="6711866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11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09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98" y="1974511"/>
            <a:ext cx="17078266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998" y="5300193"/>
            <a:ext cx="17078266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311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4200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80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0" y="421669"/>
            <a:ext cx="17078266" cy="153084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891" y="1941510"/>
            <a:ext cx="8376703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891" y="2893014"/>
            <a:ext cx="8376703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4200" y="1941510"/>
            <a:ext cx="8417956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4200" y="2893014"/>
            <a:ext cx="8417956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85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42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956" y="1140340"/>
            <a:ext cx="10024200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81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956" y="1140340"/>
            <a:ext cx="10024200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97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311" y="421669"/>
            <a:ext cx="17078266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311" y="2108344"/>
            <a:ext cx="17078266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311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9044" y="7340702"/>
            <a:ext cx="66828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4377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7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87924" y="881045"/>
            <a:ext cx="3929583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Atores</a:t>
            </a:r>
            <a:r>
              <a:rPr lang="pt-BR" sz="1470" b="1" dirty="0"/>
              <a:t>:</a:t>
            </a:r>
            <a:r>
              <a:rPr lang="pt-BR" sz="1470" dirty="0"/>
              <a:t> </a:t>
            </a:r>
            <a:r>
              <a:rPr lang="pt-BR" sz="1400" dirty="0"/>
              <a:t>Aluno e Professor</a:t>
            </a:r>
          </a:p>
          <a:p>
            <a:pPr algn="just"/>
            <a:endParaRPr lang="pt-BR" sz="147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algn="just"/>
            <a:endParaRPr lang="pt-BR" sz="1470" dirty="0">
              <a:latin typeface="Bahnschrift SemiBol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inicial usuário clica no seu respectivo perfil (Aluno ou Professor).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encaminha para a tela de login do perfil escolhido.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9727" y="295811"/>
            <a:ext cx="396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ESCOLHER PERFIL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4447583" y="388146"/>
            <a:ext cx="4002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TELA INICIAL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99559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r="3474" b="4013"/>
          <a:stretch/>
        </p:blipFill>
        <p:spPr>
          <a:xfrm>
            <a:off x="4447583" y="671352"/>
            <a:ext cx="4002512" cy="238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1518" r="11725" b="55233"/>
          <a:stretch/>
        </p:blipFill>
        <p:spPr>
          <a:xfrm>
            <a:off x="8997431" y="5018243"/>
            <a:ext cx="7211961" cy="14748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9983" r="3569" b="7065"/>
          <a:stretch/>
        </p:blipFill>
        <p:spPr>
          <a:xfrm>
            <a:off x="8574809" y="665146"/>
            <a:ext cx="6965883" cy="3093609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5665406" y="388145"/>
            <a:ext cx="402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 t="12879" r="3355" b="9379"/>
          <a:stretch/>
        </p:blipFill>
        <p:spPr>
          <a:xfrm>
            <a:off x="15665406" y="665146"/>
            <a:ext cx="4025754" cy="187294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74809" y="388147"/>
            <a:ext cx="6913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8997430" y="4741244"/>
            <a:ext cx="721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</p:spTree>
    <p:extLst>
      <p:ext uri="{BB962C8B-B14F-4D97-AF65-F5344CB8AC3E}">
        <p14:creationId xmlns:p14="http://schemas.microsoft.com/office/powerpoint/2010/main" val="385094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Apague a Luz”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Apague a Luz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APAGUE A LUZ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465973" y="52208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A01D9B-E878-415A-835E-220D5752A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764953"/>
            <a:ext cx="6139999" cy="48973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B8552A-19F9-4A5F-8C36-78BC33897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910" y="725708"/>
            <a:ext cx="5171973" cy="29144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269" y="5587399"/>
            <a:ext cx="6597072" cy="22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“Remover último jogo”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apaga o jogo da rodada e o remove do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jogo salvo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3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EXCLUIR JOGO DA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064083" y="532920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4EA219-DD2B-4F14-ADFB-F3EB213C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680612"/>
            <a:ext cx="6476190" cy="49333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615B2C-AA8C-49E1-9181-C6267FABD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404" y="680612"/>
            <a:ext cx="4894932" cy="27141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281" y="5795666"/>
            <a:ext cx="5830114" cy="21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6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clica no botão “Iniciar rodada“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realiza validação e habilita para os alunos poderem iniciar a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nenhum jogo cadastrado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INICIAR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075" y="5876170"/>
            <a:ext cx="7108320" cy="204386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C4F29A1-B1D7-478E-9BC4-6C1366B7C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844" y="699877"/>
            <a:ext cx="5567651" cy="505475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31395A-2C3F-4728-BDFF-A3116342B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868" y="699877"/>
            <a:ext cx="5040411" cy="47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Espera, o Aluno clica no botão “Pronto!”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salva aluno na rodada a ser iniciada, busca os jogos dela e exibe tela com o primeiro jogo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Aluno executa caso de uso </a:t>
            </a:r>
            <a:r>
              <a:rPr lang="pt-BR" sz="1400" i="1" dirty="0"/>
              <a:t>Jogar</a:t>
            </a:r>
            <a:r>
              <a:rPr lang="pt-BR" sz="1400" dirty="0"/>
              <a:t> do jogo atual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2 o sistema detectou que o Professor não iniciou a rodada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668" y="6003656"/>
            <a:ext cx="7500220" cy="19163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60E95A-7DF1-40CA-93E5-DE4276E35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699877"/>
            <a:ext cx="6225939" cy="53037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913D2C-0037-4033-8084-68A75B7A1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850" y="746044"/>
            <a:ext cx="4894486" cy="461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41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“Loja”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“Lojinha”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46063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LOJA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82692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59" y="651486"/>
            <a:ext cx="3475958" cy="2101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69" y="3440749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189742" y="312845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43502" r="24549" b="36603"/>
          <a:stretch/>
        </p:blipFill>
        <p:spPr>
          <a:xfrm>
            <a:off x="14813280" y="6419089"/>
            <a:ext cx="4407408" cy="10239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C9AF16-CCCC-4BE7-9A4C-43889135E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98" y="995777"/>
            <a:ext cx="5761905" cy="32952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3E8D4C-17BA-4344-B634-999A86F38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784" y="995777"/>
            <a:ext cx="5028571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0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4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clica no botão “Comprar” do item Tempo. O item Tempo adiciona 30 segundos ao tempo de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600" b="1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TEMPO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577042" y="54323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E6DD137-97D1-41E1-AE73-44D585BC0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011519" cy="465710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46BE020-E52D-42ED-BE05-42E4FDBE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612" y="680611"/>
            <a:ext cx="4922976" cy="41070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06" y="5709392"/>
            <a:ext cx="10258873" cy="1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7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7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clica no botão “Comprar” do item Resposta. O item Resposta destaca na tela a resposta correta da pergunta. Este item é apenas permitido no jogo </a:t>
            </a:r>
            <a:r>
              <a:rPr lang="pt-BR" sz="1400" dirty="0" err="1"/>
              <a:t>Quiz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RESPOSTA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F9F190-85A6-4336-AD69-16D12F78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200364" cy="48034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72B87B0-2DF6-4207-AB2E-824FFDC0E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54" y="680611"/>
            <a:ext cx="4857931" cy="428480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169" y="5970499"/>
            <a:ext cx="10847719" cy="19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1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1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clica no botão “Comprar” do item Pontos. O item dobra a quantidade de pontos recebida em um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PONTOS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0DA064A-9AC8-412E-AF8B-30100C829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5948863" cy="46085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1B1C821-8861-48EC-9BB5-A2340EAFB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170" y="680611"/>
            <a:ext cx="4897418" cy="43196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60" y="5975779"/>
            <a:ext cx="10818336" cy="19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</a:t>
            </a:r>
            <a:r>
              <a:rPr lang="pt-BR" sz="1400" b="1" dirty="0"/>
              <a:t>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adiciona 30 segundos ao tempo restante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USAR ITEM - TEMPO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729390" y="587074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DA MEMÓRIA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214" y="6147739"/>
            <a:ext cx="6569181" cy="17722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9459E59-81BA-44E4-8AF3-1F9E9156C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83" y="680611"/>
            <a:ext cx="6207040" cy="3988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AC404A2-3DCE-4970-BEB0-6DBD72A69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059" y="680611"/>
            <a:ext cx="5366829" cy="39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24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Pontos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dobra quantidade de pontos recebidos no jogo atual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USAR ITEM - PONTOS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DA MEMÓRIA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810" y="6265628"/>
            <a:ext cx="7054078" cy="16544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82DF88-899E-4F9C-AE2B-588E64439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2" y="680611"/>
            <a:ext cx="5811370" cy="37346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165B61-C661-4658-BBDD-28716C337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003" y="680611"/>
            <a:ext cx="5456566" cy="40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7689" y="839156"/>
            <a:ext cx="3929583" cy="482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/>
              <a:t>Atores: </a:t>
            </a:r>
            <a:r>
              <a:rPr lang="pt-BR" sz="1400" dirty="0"/>
              <a:t>Aluno e Professor</a:t>
            </a:r>
          </a:p>
          <a:p>
            <a:endParaRPr lang="pt-BR" sz="1400" dirty="0"/>
          </a:p>
          <a:p>
            <a:r>
              <a:rPr lang="pt-BR" sz="1600" b="1" dirty="0"/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Login Aluno/Professor o usuário preenche “Login” e “Senha”. Após isso clicar no botão “Entrar”.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dados e direciona para a tela “Home” do perfil </a:t>
            </a:r>
            <a:r>
              <a:rPr lang="pt-BR" sz="1400" dirty="0" err="1"/>
              <a:t>logado</a:t>
            </a:r>
            <a:r>
              <a:rPr lang="pt-BR" sz="14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/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erro (dados inválidos ou campos em branco) no campo “Login” ou “Senha”.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lvl="0"/>
            <a:endParaRPr lang="pt-BR" sz="1400" dirty="0"/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1757" y="116207"/>
            <a:ext cx="3876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LOGAR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082002" y="700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6581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r="15732"/>
          <a:stretch/>
        </p:blipFill>
        <p:spPr>
          <a:xfrm>
            <a:off x="4385972" y="347169"/>
            <a:ext cx="2615184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r="15251"/>
          <a:stretch/>
        </p:blipFill>
        <p:spPr>
          <a:xfrm>
            <a:off x="4385972" y="2966205"/>
            <a:ext cx="2633472" cy="2290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4906181" y="53513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MENSAGEM ERRO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4367684" y="5662013"/>
            <a:ext cx="2724912" cy="2104981"/>
            <a:chOff x="5147454" y="5593677"/>
            <a:chExt cx="2724912" cy="2104981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9" t="4245" r="13769" b="3852"/>
            <a:stretch/>
          </p:blipFill>
          <p:spPr>
            <a:xfrm>
              <a:off x="5147454" y="5593677"/>
              <a:ext cx="2724912" cy="21049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CaixaDeTexto 19"/>
            <p:cNvSpPr txBox="1"/>
            <p:nvPr/>
          </p:nvSpPr>
          <p:spPr>
            <a:xfrm>
              <a:off x="5685951" y="6927185"/>
              <a:ext cx="1673749" cy="237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Usuário ou Senha incorretos</a:t>
              </a: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4830637" y="27017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PROFESSOR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t="32869" r="3283" b="29072"/>
          <a:stretch/>
        </p:blipFill>
        <p:spPr>
          <a:xfrm>
            <a:off x="10081833" y="6003399"/>
            <a:ext cx="6523671" cy="18679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5350" r="5369" b="4364"/>
          <a:stretch/>
        </p:blipFill>
        <p:spPr>
          <a:xfrm>
            <a:off x="7179488" y="352619"/>
            <a:ext cx="7495689" cy="5252356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7179486" y="39393"/>
            <a:ext cx="7495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4675176" y="42182"/>
            <a:ext cx="5013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900444" y="5729049"/>
            <a:ext cx="6705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1CF106-30F7-4709-B0CF-3E334DAD9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176" y="319182"/>
            <a:ext cx="5013955" cy="49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1426" y="1160615"/>
            <a:ext cx="3929583" cy="444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i="1" dirty="0" err="1"/>
              <a:t>Quiz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do </a:t>
            </a:r>
            <a:r>
              <a:rPr lang="pt-BR" sz="1400" dirty="0" err="1"/>
              <a:t>Quiz</a:t>
            </a:r>
            <a:r>
              <a:rPr lang="pt-BR" sz="1400" dirty="0"/>
              <a:t> Aluno clica no ícone do item Resposta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resposta correta,  desconta item do inventário dele e avança para próxima pergunta.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tem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3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USAR ITEM - RESPOSTA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QUIZ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86" y="5803885"/>
            <a:ext cx="7388901" cy="20844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494DE8-4447-4ACE-9F52-AD456B86B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46" y="680612"/>
            <a:ext cx="4442176" cy="51209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C173CAA-89CE-4D12-A79F-55443EC01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269" y="626498"/>
            <a:ext cx="5395333" cy="42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7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5246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Apague a Luz com algumas “Janelas” acesas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janela para apaga-la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adiciona pontos à rodada e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 apaga a luz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próxima janela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Entre os passos 2 e 4 o  sistema detectou que não tem mais janelas para clicar tempo acabou.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APAGUE A LUZ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APAGUE A LUZ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24" y="844759"/>
            <a:ext cx="3656484" cy="223072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651" y="5890930"/>
            <a:ext cx="4791744" cy="20291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E59D06-3154-47D1-94F4-87195AF9B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11" y="626498"/>
            <a:ext cx="5283726" cy="68321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0797FA-EEE4-476B-B4A9-02D9658BB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506" y="751449"/>
            <a:ext cx="5663046" cy="398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94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770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da Memória com todas cartas viradas para baixo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em pares de cartas para vira-las para cima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vira cartas, compara elas, exibe mensagem de sucesso, remove cartas escolhidas da tela e adiciona pontos para cada par à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próximo par de cartas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endParaRPr lang="pt-BR" sz="1600" b="1" dirty="0">
              <a:latin typeface="Bahnschrift SemiBol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3 o sistema detectou que as cartas escolhidas não eram iguais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Aluno clica no botão “OK”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retorna cartas escolhidas para posição inicial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endParaRPr lang="pt-BR" sz="1600" b="1" dirty="0">
              <a:latin typeface="Bahnschrift SemiBold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Entre os passos 2 e 4 o sistema detectou que não tem mas cartas para escolher ou tempo esgotado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JOGO DA MEMÓRIA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9002611" y="35506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4808655" y="34303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564278" y="506200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DA MEMÓRIA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51" y="5494351"/>
            <a:ext cx="7491735" cy="242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CC59C0-379B-4242-9BD9-8FCDFBDA0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33" y="574838"/>
            <a:ext cx="3838307" cy="70553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35AD11-3350-4F71-9C71-C14BB395E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893" y="636878"/>
            <a:ext cx="5376762" cy="42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700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</a:t>
            </a:r>
            <a:r>
              <a:rPr lang="pt-BR" sz="1400" dirty="0" err="1"/>
              <a:t>Quiz</a:t>
            </a:r>
            <a:r>
              <a:rPr lang="pt-BR" sz="1400" dirty="0"/>
              <a:t> exibindo a primeira pergunta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escolhe uma alternativa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verifica escolha, exibe mensagem de acerto, adiciona pontos à rodada e exibe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responde próxima pergunta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3 o sistema detectou que a alternativa escolhida era incorreta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 e tira pontos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“OK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Entre os passos 2 e 4 o sistema detectou que não tem próxima pergunta ou o tempo esgotado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lvl="0"/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QUIZ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QUIZ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995" y="5847892"/>
            <a:ext cx="6118354" cy="19085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DB4A3B-9053-4CCE-BDB9-FF4696B5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10" y="811140"/>
            <a:ext cx="4639252" cy="68854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1347F3-A226-41F2-9BCD-BB5530C1E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46" y="814456"/>
            <a:ext cx="4639252" cy="46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5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546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“Adicionar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“Cadastro de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os campos: “Pergunta”, “Alternativa 1”, “Alternativa 2” e “Alternativa 3”. Após isso, clica no botão “Salvar”.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cadastro de pergunta. Salva pergunta e exibe mensagem de Sucesso.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em “Pergunta”, “Alternativa 1”, “Alternativa 2” ou “Alternativa 3”.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6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 PERGUNTA PARA O QUIZ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686368" y="528040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07" y="680611"/>
            <a:ext cx="3413645" cy="206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11394" r="26434" b="1428"/>
          <a:stretch/>
        </p:blipFill>
        <p:spPr>
          <a:xfrm>
            <a:off x="4593071" y="3239976"/>
            <a:ext cx="2482883" cy="2352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aixaDeTexto 14"/>
          <p:cNvSpPr txBox="1"/>
          <p:nvPr/>
        </p:nvSpPr>
        <p:spPr>
          <a:xfrm>
            <a:off x="5381505" y="288258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5029BD-C27B-44E0-823C-F119A1E7F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36" y="631355"/>
            <a:ext cx="5088507" cy="49260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E941A6F-687A-41BF-8CE0-8190F3D26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25" y="715393"/>
            <a:ext cx="4843124" cy="43952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563" y="5584446"/>
            <a:ext cx="6013326" cy="23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65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219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“Como Funciona?”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abre a tela “Ajuda”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COMO FUNCIONA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614209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AJUDA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14" y="680611"/>
            <a:ext cx="3413645" cy="2071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" t="31900" r="28254" b="45035"/>
          <a:stretch/>
        </p:blipFill>
        <p:spPr>
          <a:xfrm>
            <a:off x="14977872" y="6419089"/>
            <a:ext cx="4462272" cy="12019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24A659-8F1A-447A-9FC5-24BF39FBA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9" y="680611"/>
            <a:ext cx="5734225" cy="32794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4D3564-9C64-4D6F-99F0-1FAAD2EA4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205" y="680611"/>
            <a:ext cx="5212932" cy="32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9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438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Jogar </a:t>
            </a:r>
            <a:r>
              <a:rPr lang="pt-BR" sz="1400" dirty="0" err="1"/>
              <a:t>Quiz</a:t>
            </a:r>
            <a:r>
              <a:rPr lang="pt-BR" sz="1400" dirty="0"/>
              <a:t>, ou Jogar Jogo da Memória, ou                            Jogar Apague a Luz.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salva o dinheiro e os pontos feitos na rodada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No passo 1 o sistema detectou que não tem próximo jogo.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de Ranking.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Finalizar Jogo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238274" y="529389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Exemplo: JOGO QUIZ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35" y="5570893"/>
            <a:ext cx="8644852" cy="23491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7F66CF-0654-4572-B900-954DCE34C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46" y="811140"/>
            <a:ext cx="4599386" cy="46132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AD9718B-135A-49EE-9F08-CD57CB761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195" y="811140"/>
            <a:ext cx="4820671" cy="42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-14779" y="-14417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1877" y="984037"/>
            <a:ext cx="3929583" cy="525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escolhido o perfil Aluno. Olhar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Login Aluno clica em “Não tem cadastro?”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“Cadastro”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preenche: “Login”, “Senha” e “Nome/Apelido”. Após isso clica no botão “Cadastrar”.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e salva os dados e exibe a tela “Home”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“Login”, “Senha” ou “Nome/Apelido”.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20235" y="165684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ALUNO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452293" y="16568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1341" y="-14417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10" y="410071"/>
            <a:ext cx="3789141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5452293" y="285898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CADASTRO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11" y="3187177"/>
            <a:ext cx="3755938" cy="22703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29653" r="6293" b="30353"/>
          <a:stretch/>
        </p:blipFill>
        <p:spPr>
          <a:xfrm>
            <a:off x="10131182" y="5674835"/>
            <a:ext cx="9187283" cy="207377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11615949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7033158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535103" y="542769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B307E1-0424-4BE3-B15F-8F906E1A1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025" y="627349"/>
            <a:ext cx="5543542" cy="47773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E2A67E-34AD-4A13-92E8-44B4ECDEC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257" y="627349"/>
            <a:ext cx="4184754" cy="39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5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20" y="623070"/>
            <a:ext cx="3869755" cy="233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152348" y="720752"/>
            <a:ext cx="3929583" cy="636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7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Logar.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“Home”, Professor clica no botão “Criar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abre a janela “Cadastro de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Professor preenche o campo “Nome” e clica no botão “Cadastrar”.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gera chave de acesso, valida e salva os dados e exibe tela “Sala”.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“Nome”.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que a chave gerada já existia.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4 do fluxo principal.</a:t>
            </a:r>
          </a:p>
          <a:p>
            <a:endParaRPr lang="pt-BR" sz="1890" dirty="0"/>
          </a:p>
        </p:txBody>
      </p:sp>
      <p:grpSp>
        <p:nvGrpSpPr>
          <p:cNvPr id="82" name="Grupo 81"/>
          <p:cNvGrpSpPr/>
          <p:nvPr/>
        </p:nvGrpSpPr>
        <p:grpSpPr>
          <a:xfrm>
            <a:off x="4649261" y="3403178"/>
            <a:ext cx="3834071" cy="2326194"/>
            <a:chOff x="7262941" y="2887317"/>
            <a:chExt cx="4154359" cy="25112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941" y="2887317"/>
              <a:ext cx="4154359" cy="2511217"/>
            </a:xfrm>
            <a:prstGeom prst="rect">
              <a:avLst/>
            </a:prstGeom>
          </p:spPr>
        </p:pic>
        <p:sp>
          <p:nvSpPr>
            <p:cNvPr id="81" name="CaixaDeTexto 80"/>
            <p:cNvSpPr txBox="1"/>
            <p:nvPr/>
          </p:nvSpPr>
          <p:spPr>
            <a:xfrm>
              <a:off x="8663931" y="4027509"/>
              <a:ext cx="1813569" cy="25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Nome de Sala inválido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686905" y="3392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696834" y="304305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150003" y="517346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668" y="5676246"/>
            <a:ext cx="9828676" cy="22518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920036-1574-4032-9CAD-EE7B51545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39" y="605461"/>
            <a:ext cx="4739256" cy="48751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4330465-0DF1-42A7-BF89-07C952828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644" y="529984"/>
            <a:ext cx="5596631" cy="422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3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26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</a:t>
            </a:r>
            <a:r>
              <a:rPr lang="pt-BR" sz="1400" b="1" dirty="0"/>
              <a:t>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“Tela de Espera”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  <a:endParaRPr lang="pt-BR" sz="1600" dirty="0">
              <a:latin typeface="Bahnschrift SemiBold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Aluno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</a:t>
            </a:r>
            <a:r>
              <a:rPr lang="pt-BR" sz="2000" dirty="0"/>
              <a:t>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328019" y="28809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328019" y="536028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ESPERA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771688" y="548157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387782" y="3067449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r="9545" b="2107"/>
          <a:stretch/>
        </p:blipFill>
        <p:spPr>
          <a:xfrm>
            <a:off x="4387782" y="5580512"/>
            <a:ext cx="3256701" cy="21653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83" y="651486"/>
            <a:ext cx="3475958" cy="2101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328019" y="34607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6103" r="5993" b="4238"/>
          <a:stretch/>
        </p:blipFill>
        <p:spPr>
          <a:xfrm>
            <a:off x="8005791" y="720752"/>
            <a:ext cx="6419657" cy="49114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6" t="9787" r="2059" b="9849"/>
          <a:stretch/>
        </p:blipFill>
        <p:spPr>
          <a:xfrm>
            <a:off x="14668845" y="860066"/>
            <a:ext cx="5132043" cy="292091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88" y="5930870"/>
            <a:ext cx="10058400" cy="18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tela “Sala”.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Professor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145053" y="263372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ACESSO SALA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5369648" y="5319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486605" y="2910720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328019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52" y="433005"/>
            <a:ext cx="3413645" cy="206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12474" y="5471160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030331" y="519416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t="6126" r="5977" b="4687"/>
          <a:stretch/>
        </p:blipFill>
        <p:spPr>
          <a:xfrm>
            <a:off x="7894186" y="617137"/>
            <a:ext cx="6882533" cy="512471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t="9546" r="2483" b="11832"/>
          <a:stretch/>
        </p:blipFill>
        <p:spPr>
          <a:xfrm>
            <a:off x="14776718" y="1084156"/>
            <a:ext cx="5024169" cy="30117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69" y="5741853"/>
            <a:ext cx="10058400" cy="21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Professor ter executado o caso de uso </a:t>
            </a:r>
            <a:r>
              <a:rPr lang="pt-BR" sz="1400" i="1" dirty="0"/>
              <a:t>Acessar sala </a:t>
            </a:r>
            <a:r>
              <a:rPr lang="pt-BR" sz="1400" dirty="0"/>
              <a:t>ou</a:t>
            </a:r>
            <a:r>
              <a:rPr lang="pt-BR" sz="1400" i="1" dirty="0"/>
              <a:t> Cadastrar sala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“Sala” Professor clica no botão “Nova rodada”.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verifica a sala que foi acessada/cadastrada e cria uma rodada, salva e exibe tela “Nova rodada”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CRIAR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370275" y="592500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49058" y="405439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417501" y="6782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58" y="3090308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78431" y="28354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1174" r="1735" b="43742"/>
          <a:stretch/>
        </p:blipFill>
        <p:spPr>
          <a:xfrm>
            <a:off x="10797680" y="6202000"/>
            <a:ext cx="8807326" cy="12602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9298" r="5921" b="6252"/>
          <a:stretch/>
        </p:blipFill>
        <p:spPr>
          <a:xfrm>
            <a:off x="8112418" y="699878"/>
            <a:ext cx="6209754" cy="35008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t="11930" r="3367" b="3827"/>
          <a:stretch/>
        </p:blipFill>
        <p:spPr>
          <a:xfrm>
            <a:off x="14975285" y="922283"/>
            <a:ext cx="4561748" cy="333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5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400" b="1" dirty="0"/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perguntas”.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perguntas, salva o Quiz na rodada e o adiciona Quiz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haviam perguntas cadastradas.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QUIZ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094441" y="3248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11" y="484820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218603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764867" y="483102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D4ACBE-0D51-4B7A-BD82-8E0E655CD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64" y="618915"/>
            <a:ext cx="4884507" cy="49305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BC9049-5D70-4643-A3DF-0D0E271B5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96" y="680612"/>
            <a:ext cx="5257451" cy="38398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17" y="5504108"/>
            <a:ext cx="8792371" cy="238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5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Jogo da Memória”.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da Memória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DA MEMÓRIA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4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292138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308318" y="507726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306184D-CB29-4DA0-8B79-3639DECBC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72" y="850501"/>
            <a:ext cx="6150857" cy="45037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70F56D-9D44-4985-A4D4-230EB0BB4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619" y="850501"/>
            <a:ext cx="4908652" cy="271308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37" y="5516664"/>
            <a:ext cx="7280351" cy="24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84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1134</TotalTime>
  <Words>2675</Words>
  <Application>Microsoft Office PowerPoint</Application>
  <PresentationFormat>Personalizar</PresentationFormat>
  <Paragraphs>454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Bahnschrift SemiBold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ítalo Martins Tomaz Rocha Rocha</dc:creator>
  <cp:lastModifiedBy>Nathan</cp:lastModifiedBy>
  <cp:revision>144</cp:revision>
  <dcterms:created xsi:type="dcterms:W3CDTF">2020-05-20T20:26:52Z</dcterms:created>
  <dcterms:modified xsi:type="dcterms:W3CDTF">2020-07-03T13:35:46Z</dcterms:modified>
</cp:coreProperties>
</file>